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08" r:id="rId6"/>
    <p:sldId id="309" r:id="rId7"/>
    <p:sldId id="310" r:id="rId8"/>
    <p:sldId id="312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3323778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Python</a:t>
            </a:r>
            <a:br>
              <a:rPr lang="en-US" sz="4800" dirty="0"/>
            </a:br>
            <a:r>
              <a:rPr lang="en-US" sz="4800" dirty="0"/>
              <a:t>and</a:t>
            </a:r>
            <a:br>
              <a:rPr lang="en-US" sz="4800" dirty="0"/>
            </a:br>
            <a:r>
              <a:rPr lang="en-US" sz="4800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2030</TotalTime>
  <Words>1665</Words>
  <Application>Microsoft Office PowerPoint</Application>
  <PresentationFormat>Widescreen</PresentationFormat>
  <Paragraphs>280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 Nova</vt:lpstr>
      <vt:lpstr>Arial Nova Light</vt:lpstr>
      <vt:lpstr>Wingdings 2</vt:lpstr>
      <vt:lpstr>SlateVTI</vt:lpstr>
      <vt:lpstr>Python and Matplotlib</vt:lpstr>
      <vt:lpstr>Example One  your first graph</vt:lpstr>
      <vt:lpstr>Example Two</vt:lpstr>
      <vt:lpstr>Example  Three</vt:lpstr>
      <vt:lpstr>Example  Four</vt:lpstr>
      <vt:lpstr>Example  Five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52</cp:revision>
  <dcterms:created xsi:type="dcterms:W3CDTF">2022-02-06T00:47:21Z</dcterms:created>
  <dcterms:modified xsi:type="dcterms:W3CDTF">2022-10-31T04:28:44Z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